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185cd4a13_0_1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185cd4a13_0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185cd4a13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185cd4a13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185cd4a1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185cd4a1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185cd4a13_0_1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185cd4a13_0_1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185cd4a13_0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185cd4a13_0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185cd4a13_0_1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185cd4a13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185cd4a13_0_1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185cd4a13_0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185cd4a13_0_1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185cd4a13_0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185cd4a1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185cd4a1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185cd4a13_0_1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185cd4a13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185cd4a13_0_1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185cd4a13_0_1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185cd4a13_0_1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185cd4a13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185cd4a13_0_1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185cd4a13_0_1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185cd4a13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185cd4a13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185cd4a13_0_1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185cd4a13_0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185cd4a13_0_1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185cd4a13_0_1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185cd4a13_0_1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185cd4a13_0_1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22.jpg"/><Relationship Id="rId9" Type="http://schemas.openxmlformats.org/officeDocument/2006/relationships/image" Target="../media/image18.jpg"/><Relationship Id="rId5" Type="http://schemas.openxmlformats.org/officeDocument/2006/relationships/image" Target="../media/image16.jpg"/><Relationship Id="rId6" Type="http://schemas.openxmlformats.org/officeDocument/2006/relationships/image" Target="../media/image28.jpg"/><Relationship Id="rId7" Type="http://schemas.openxmlformats.org/officeDocument/2006/relationships/image" Target="../media/image26.jpg"/><Relationship Id="rId8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jD3Gk6Uflp43XwyHwNgyvp4I8lObnT-T/view" TargetMode="External"/><Relationship Id="rId5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37.jpg"/><Relationship Id="rId5" Type="http://schemas.openxmlformats.org/officeDocument/2006/relationships/image" Target="../media/image33.jpg"/><Relationship Id="rId6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3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_MoZQnTDe6NU4x_6pnMWV8Huv1Q8zklH/view" TargetMode="External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7" Type="http://schemas.openxmlformats.org/officeDocument/2006/relationships/image" Target="../media/image9.jpg"/><Relationship Id="rId8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12.jpg"/><Relationship Id="rId7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5" Type="http://schemas.openxmlformats.org/officeDocument/2006/relationships/image" Target="../media/image34.jpg"/><Relationship Id="rId6" Type="http://schemas.openxmlformats.org/officeDocument/2006/relationships/image" Target="../media/image21.jpg"/><Relationship Id="rId7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9.jpg"/><Relationship Id="rId5" Type="http://schemas.openxmlformats.org/officeDocument/2006/relationships/image" Target="../media/image23.jpg"/><Relationship Id="rId6" Type="http://schemas.openxmlformats.org/officeDocument/2006/relationships/image" Target="../media/image20.jpg"/><Relationship Id="rId7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95925" y="1370900"/>
            <a:ext cx="8388900" cy="30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31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Prienų rajono,</a:t>
            </a:r>
            <a:endParaRPr b="1" sz="31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31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Pakuonio pagrindinės mokyklos</a:t>
            </a:r>
            <a:endParaRPr b="1" sz="31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31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2-4 klasės veiksmų savaitės</a:t>
            </a:r>
            <a:endParaRPr b="1" sz="31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31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„Nežadinkite iki pavasario“</a:t>
            </a:r>
            <a:endParaRPr b="1" sz="31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31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pristatymas</a:t>
            </a:r>
            <a:endParaRPr b="1" sz="31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654700" y="2534475"/>
            <a:ext cx="390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ctrTitle"/>
          </p:nvPr>
        </p:nvSpPr>
        <p:spPr>
          <a:xfrm>
            <a:off x="311700" y="744575"/>
            <a:ext cx="8520600" cy="8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5225" y="2131900"/>
            <a:ext cx="2231825" cy="297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11114">
            <a:off x="7017978" y="2442225"/>
            <a:ext cx="1861675" cy="248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4526">
            <a:off x="2095800" y="2272725"/>
            <a:ext cx="2020601" cy="26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700022">
            <a:off x="6050731" y="196369"/>
            <a:ext cx="1945763" cy="259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">
            <a:off x="3" y="2432944"/>
            <a:ext cx="2032891" cy="271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193436">
            <a:off x="1783545" y="-221779"/>
            <a:ext cx="2167883" cy="2890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350" y="0"/>
            <a:ext cx="38576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ctrTitle"/>
          </p:nvPr>
        </p:nvSpPr>
        <p:spPr>
          <a:xfrm>
            <a:off x="-672575" y="1451250"/>
            <a:ext cx="7148100" cy="112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43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Štai bebrų takas</a:t>
            </a:r>
            <a:endParaRPr sz="43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100" y="-25537"/>
            <a:ext cx="3899926" cy="519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ctrTitle"/>
          </p:nvPr>
        </p:nvSpPr>
        <p:spPr>
          <a:xfrm>
            <a:off x="311700" y="1687375"/>
            <a:ext cx="5386800" cy="110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7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Aptikome ir bebrų </a:t>
            </a:r>
            <a:endParaRPr sz="37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7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užtvanką</a:t>
            </a:r>
            <a:endParaRPr sz="37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6" title="video-1636726134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5391" y="0"/>
            <a:ext cx="28932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606875" y="1295150"/>
            <a:ext cx="7445100" cy="9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7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Susitikimas su medžiotoju</a:t>
            </a:r>
            <a:endParaRPr sz="37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825" y="2227550"/>
            <a:ext cx="2186957" cy="29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9238">
            <a:off x="6577598" y="1970180"/>
            <a:ext cx="2187979" cy="291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74883">
            <a:off x="323705" y="2042349"/>
            <a:ext cx="2133338" cy="284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ctrTitle"/>
          </p:nvPr>
        </p:nvSpPr>
        <p:spPr>
          <a:xfrm>
            <a:off x="1243325" y="1583775"/>
            <a:ext cx="6142800" cy="110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1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Sužinojome, kad bebro </a:t>
            </a:r>
            <a:endParaRPr sz="31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1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dešrelės labai skanios</a:t>
            </a:r>
            <a:endParaRPr sz="31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81938">
            <a:off x="6045964" y="1224462"/>
            <a:ext cx="2762220" cy="368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82105">
            <a:off x="325918" y="1756069"/>
            <a:ext cx="2370613" cy="316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ctrTitle"/>
          </p:nvPr>
        </p:nvSpPr>
        <p:spPr>
          <a:xfrm>
            <a:off x="185875" y="1680150"/>
            <a:ext cx="8295300" cy="178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lt" sz="403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 sužinojome, </a:t>
            </a:r>
            <a:endParaRPr sz="403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lt" sz="403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pamatėme, išmokome.</a:t>
            </a:r>
            <a:endParaRPr sz="403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80"/>
          </a:p>
        </p:txBody>
      </p:sp>
      <p:sp>
        <p:nvSpPr>
          <p:cNvPr id="184" name="Google Shape;184;p30"/>
          <p:cNvSpPr txBox="1"/>
          <p:nvPr>
            <p:ph idx="1" type="subTitle"/>
          </p:nvPr>
        </p:nvSpPr>
        <p:spPr>
          <a:xfrm>
            <a:off x="4729075" y="3337725"/>
            <a:ext cx="47289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lt" sz="9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Pristatymą parengė: mokytoja</a:t>
            </a:r>
            <a:endParaRPr sz="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lt" sz="9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Giedrė Kavaliauskienė</a:t>
            </a:r>
            <a:endParaRPr sz="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lt" sz="9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 m.</a:t>
            </a:r>
            <a:endParaRPr sz="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1977" y="2679425"/>
            <a:ext cx="1305749" cy="133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103600" y="1058525"/>
            <a:ext cx="8518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41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Tema:</a:t>
            </a:r>
            <a:endParaRPr sz="41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42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„Kaip žiemoja bebrai?“</a:t>
            </a:r>
            <a:endParaRPr b="1" sz="42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 title="video-1636726429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5391" y="0"/>
            <a:ext cx="28932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518050" y="1369125"/>
            <a:ext cx="7630200" cy="7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44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Renkame informaciją</a:t>
            </a:r>
            <a:endParaRPr sz="44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1329" y="214600"/>
            <a:ext cx="2122500" cy="282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48317">
            <a:off x="5503582" y="2291095"/>
            <a:ext cx="2019961" cy="269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57414">
            <a:off x="3300750" y="2354898"/>
            <a:ext cx="1924175" cy="25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">
            <a:off x="37000" y="2"/>
            <a:ext cx="1848450" cy="246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97808">
            <a:off x="942752" y="2257798"/>
            <a:ext cx="2069948" cy="27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-214625" y="1309925"/>
            <a:ext cx="6483000" cy="169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6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Žiūrime ir </a:t>
            </a:r>
            <a:endParaRPr sz="36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6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aptariame </a:t>
            </a:r>
            <a:endParaRPr sz="36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6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medžiagą</a:t>
            </a:r>
            <a:endParaRPr sz="36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409" y="0"/>
            <a:ext cx="3861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607726" y="1284825"/>
            <a:ext cx="7466400" cy="9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378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Štai ką sužinojome!</a:t>
            </a:r>
            <a:endParaRPr sz="378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7397">
            <a:off x="6297305" y="236169"/>
            <a:ext cx="2508041" cy="334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9200" y="2205525"/>
            <a:ext cx="2164001" cy="28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0565" y="2205525"/>
            <a:ext cx="2114909" cy="2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14014">
            <a:off x="316813" y="243140"/>
            <a:ext cx="2085425" cy="277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7275" y="355225"/>
            <a:ext cx="3083726" cy="41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0702" y="1058300"/>
            <a:ext cx="3022600" cy="40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92234"/>
            <a:ext cx="3083726" cy="410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1458">
            <a:off x="6128970" y="591594"/>
            <a:ext cx="2605811" cy="347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3125" y="1420950"/>
            <a:ext cx="2794800" cy="37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01" y="0"/>
            <a:ext cx="3027411" cy="40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">
            <a:off x="3831849" y="32151"/>
            <a:ext cx="1726100" cy="229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ctrTitle"/>
          </p:nvPr>
        </p:nvSpPr>
        <p:spPr>
          <a:xfrm>
            <a:off x="356101" y="1136800"/>
            <a:ext cx="7866000" cy="108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" sz="37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Stebėjimai gamtoje</a:t>
            </a:r>
            <a:endParaRPr sz="37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100" y="2220100"/>
            <a:ext cx="2194810" cy="292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9200" y="-12"/>
            <a:ext cx="2194800" cy="292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3050" y="2240613"/>
            <a:ext cx="2164001" cy="288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042875" cy="27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