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custDataLst>
    <p:tags r:id="rId12"/>
  </p:custDataLst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FE46-E15F-4424-9976-783E16C4B9E1}" type="datetimeFigureOut">
              <a:rPr lang="lt-LT" smtClean="0"/>
              <a:t>2021.11.12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341C-7072-4321-8E9D-11D337463E4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25487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FE46-E15F-4424-9976-783E16C4B9E1}" type="datetimeFigureOut">
              <a:rPr lang="lt-LT" smtClean="0"/>
              <a:t>2021.11.12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341C-7072-4321-8E9D-11D337463E4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48258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FE46-E15F-4424-9976-783E16C4B9E1}" type="datetimeFigureOut">
              <a:rPr lang="lt-LT" smtClean="0"/>
              <a:t>2021.11.12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341C-7072-4321-8E9D-11D337463E4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8444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FE46-E15F-4424-9976-783E16C4B9E1}" type="datetimeFigureOut">
              <a:rPr lang="lt-LT" smtClean="0"/>
              <a:t>2021.11.12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341C-7072-4321-8E9D-11D337463E4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36916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FE46-E15F-4424-9976-783E16C4B9E1}" type="datetimeFigureOut">
              <a:rPr lang="lt-LT" smtClean="0"/>
              <a:t>2021.11.12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341C-7072-4321-8E9D-11D337463E4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29297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FE46-E15F-4424-9976-783E16C4B9E1}" type="datetimeFigureOut">
              <a:rPr lang="lt-LT" smtClean="0"/>
              <a:t>2021.11.12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341C-7072-4321-8E9D-11D337463E4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47742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FE46-E15F-4424-9976-783E16C4B9E1}" type="datetimeFigureOut">
              <a:rPr lang="lt-LT" smtClean="0"/>
              <a:t>2021.11.12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341C-7072-4321-8E9D-11D337463E4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21287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FE46-E15F-4424-9976-783E16C4B9E1}" type="datetimeFigureOut">
              <a:rPr lang="lt-LT" smtClean="0"/>
              <a:t>2021.11.12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341C-7072-4321-8E9D-11D337463E4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47022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FE46-E15F-4424-9976-783E16C4B9E1}" type="datetimeFigureOut">
              <a:rPr lang="lt-LT" smtClean="0"/>
              <a:t>2021.11.12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341C-7072-4321-8E9D-11D337463E4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08041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FE46-E15F-4424-9976-783E16C4B9E1}" type="datetimeFigureOut">
              <a:rPr lang="lt-LT" smtClean="0"/>
              <a:t>2021.11.12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341C-7072-4321-8E9D-11D337463E4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40564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FE46-E15F-4424-9976-783E16C4B9E1}" type="datetimeFigureOut">
              <a:rPr lang="lt-LT" smtClean="0"/>
              <a:t>2021.11.12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341C-7072-4321-8E9D-11D337463E4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9959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DFE46-E15F-4424-9976-783E16C4B9E1}" type="datetimeFigureOut">
              <a:rPr lang="lt-LT" smtClean="0"/>
              <a:t>2021.11.12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B341C-7072-4321-8E9D-11D337463E4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4714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0"/>
            <a:ext cx="7772400" cy="3600451"/>
          </a:xfrm>
        </p:spPr>
        <p:txBody>
          <a:bodyPr/>
          <a:lstStyle/>
          <a:p>
            <a:r>
              <a:rPr lang="lt-LT" dirty="0" smtClean="0"/>
              <a:t>Prienų rajono Pakuonio pagrindinės mokyklos</a:t>
            </a:r>
            <a:br>
              <a:rPr lang="lt-LT" dirty="0" smtClean="0"/>
            </a:br>
            <a:r>
              <a:rPr lang="lt-LT" dirty="0" smtClean="0"/>
              <a:t>3 klasės darbas</a:t>
            </a:r>
            <a:br>
              <a:rPr lang="lt-LT" dirty="0" smtClean="0"/>
            </a:br>
            <a:r>
              <a:rPr lang="lt-LT" dirty="0" smtClean="0"/>
              <a:t>„Kaip žiemoja pelės“ 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419" y="3356992"/>
            <a:ext cx="349433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557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lt-LT" dirty="0" smtClean="0"/>
              <a:t>	</a:t>
            </a:r>
            <a:r>
              <a:rPr lang="lt-LT" sz="2400" dirty="0" smtClean="0"/>
              <a:t>Šiltą </a:t>
            </a:r>
            <a:r>
              <a:rPr lang="lt-LT" sz="2400" dirty="0"/>
              <a:t>žiemą Lietuvoje graužikai negali užmigti ir  tai smarkiai pagerina  jų   gyvenimą. Štai pelės ir žiurkės </a:t>
            </a:r>
            <a:r>
              <a:rPr lang="lt-LT" sz="2400" dirty="0" smtClean="0"/>
              <a:t> žiemą </a:t>
            </a:r>
            <a:r>
              <a:rPr lang="lt-LT" sz="2400" dirty="0"/>
              <a:t>turėtų lindėti </a:t>
            </a:r>
            <a:r>
              <a:rPr lang="lt-LT" sz="2400" dirty="0" smtClean="0"/>
              <a:t>šiltai </a:t>
            </a:r>
            <a:r>
              <a:rPr lang="lt-LT" sz="2400" dirty="0"/>
              <a:t>tvartuose ar žmonių namuose, o </a:t>
            </a:r>
            <a:r>
              <a:rPr lang="lt-LT" sz="2400" dirty="0" smtClean="0"/>
              <a:t>kai šilta</a:t>
            </a:r>
            <a:r>
              <a:rPr lang="lt-LT" sz="2400" dirty="0" smtClean="0"/>
              <a:t> </a:t>
            </a:r>
            <a:r>
              <a:rPr lang="lt-LT" sz="2400" dirty="0"/>
              <a:t>laisvai laksto. Mat nešalta, o ir maisto randa. Dėl to gali </a:t>
            </a:r>
            <a:r>
              <a:rPr lang="lt-LT" sz="2400" dirty="0" smtClean="0"/>
              <a:t>didėti </a:t>
            </a:r>
            <a:r>
              <a:rPr lang="lt-LT" sz="2400" dirty="0"/>
              <a:t>jų </a:t>
            </a:r>
            <a:r>
              <a:rPr lang="lt-LT" sz="2400" dirty="0" smtClean="0"/>
              <a:t>populiacija. </a:t>
            </a:r>
            <a:r>
              <a:rPr lang="lt-LT" sz="2400" dirty="0"/>
              <a:t>K</a:t>
            </a:r>
            <a:r>
              <a:rPr lang="lt-LT" sz="2400" dirty="0" smtClean="0"/>
              <a:t>artu </a:t>
            </a:r>
            <a:r>
              <a:rPr lang="lt-LT" sz="2400" dirty="0"/>
              <a:t>padaugėja ir graužikų pernešamų ligų. </a:t>
            </a:r>
            <a:r>
              <a:rPr lang="lt-LT" sz="2400" dirty="0" smtClean="0"/>
              <a:t>Gamtininkas </a:t>
            </a:r>
            <a:r>
              <a:rPr lang="lt-LT" sz="2400" dirty="0" err="1" smtClean="0"/>
              <a:t>Salemonas</a:t>
            </a:r>
            <a:r>
              <a:rPr lang="lt-LT" sz="2400" dirty="0" smtClean="0"/>
              <a:t> Paltanavičius </a:t>
            </a:r>
            <a:r>
              <a:rPr lang="lt-LT" sz="2400" dirty="0"/>
              <a:t>sako, kad šiltą žiemą gamta  anksčiau pabunda, o ir pelės taip pat</a:t>
            </a:r>
            <a:r>
              <a:rPr lang="lt-LT" sz="2600" dirty="0" smtClean="0"/>
              <a:t>.</a:t>
            </a:r>
          </a:p>
          <a:p>
            <a:pPr marL="0" indent="0">
              <a:buNone/>
            </a:pPr>
            <a:r>
              <a:rPr lang="lt-LT" dirty="0" smtClean="0"/>
              <a:t>     </a:t>
            </a:r>
          </a:p>
          <a:p>
            <a:pPr marL="0" indent="0">
              <a:buNone/>
            </a:pPr>
            <a:r>
              <a:rPr lang="lt-LT"/>
              <a:t> </a:t>
            </a:r>
            <a:r>
              <a:rPr lang="lt-LT" smtClean="0"/>
              <a:t>    </a:t>
            </a:r>
            <a:r>
              <a:rPr lang="lt-LT" smtClean="0"/>
              <a:t>     </a:t>
            </a:r>
            <a:r>
              <a:rPr lang="lt-LT" sz="2800" smtClean="0"/>
              <a:t>Pakuonio </a:t>
            </a:r>
            <a:r>
              <a:rPr lang="lt-LT" sz="2800" dirty="0" smtClean="0"/>
              <a:t>pagrindinės mokyklos 3 klasės </a:t>
            </a:r>
            <a:r>
              <a:rPr lang="lt-LT" sz="2800" dirty="0" smtClean="0"/>
              <a:t>mokiniai</a:t>
            </a:r>
            <a:endParaRPr lang="lt-LT" sz="2800" dirty="0"/>
          </a:p>
          <a:p>
            <a:endParaRPr lang="lt-L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887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lt-LT" dirty="0"/>
              <a:t>Pelės ir Pelėnai</a:t>
            </a:r>
          </a:p>
          <a:p>
            <a:pPr algn="just"/>
            <a:r>
              <a:rPr lang="lt-LT" dirty="0"/>
              <a:t>Pelės ir pelėnai – graužikai. Šie žvėreliai nedideli</a:t>
            </a:r>
            <a:r>
              <a:rPr lang="lt-LT" dirty="0" smtClean="0"/>
              <a:t>, atsiveda </a:t>
            </a:r>
            <a:r>
              <a:rPr lang="lt-LT" dirty="0"/>
              <a:t>daug jauniklių</a:t>
            </a:r>
            <a:r>
              <a:rPr lang="lt-LT" dirty="0" smtClean="0"/>
              <a:t>. Tačiau </a:t>
            </a:r>
            <a:r>
              <a:rPr lang="lt-LT" dirty="0"/>
              <a:t>gamtoje išgyvena be vargo, nes jie yra neišrankūs maistui ir moka slapstytis.</a:t>
            </a:r>
          </a:p>
          <a:p>
            <a:pPr algn="just"/>
            <a:r>
              <a:rPr lang="lt-LT" dirty="0"/>
              <a:t>Graužikų gausu visur: jų pamatysi namuose</a:t>
            </a:r>
            <a:r>
              <a:rPr lang="lt-LT" dirty="0" smtClean="0"/>
              <a:t>, sode, darže, pievoje, miške, pelkėje. Žiemą </a:t>
            </a:r>
            <a:r>
              <a:rPr lang="lt-LT" dirty="0"/>
              <a:t>jų būna mažiau</a:t>
            </a:r>
            <a:r>
              <a:rPr lang="lt-LT" dirty="0" smtClean="0"/>
              <a:t>, o </a:t>
            </a:r>
            <a:r>
              <a:rPr lang="lt-LT" dirty="0"/>
              <a:t>vasarą gimsta net kelios kartos.</a:t>
            </a:r>
          </a:p>
          <a:p>
            <a:pPr algn="just"/>
            <a:r>
              <a:rPr lang="lt-LT" dirty="0"/>
              <a:t>Pelės ir pelėnai - giminės. Pelės laipioja po medžius</a:t>
            </a:r>
            <a:r>
              <a:rPr lang="lt-LT" dirty="0" smtClean="0"/>
              <a:t>, aukštus </a:t>
            </a:r>
            <a:r>
              <a:rPr lang="lt-LT" dirty="0"/>
              <a:t>augalus. Gyvena žmonių namuose. Jos turi didelius priekinius dantis – kandžius</a:t>
            </a:r>
            <a:r>
              <a:rPr lang="lt-LT" dirty="0" smtClean="0"/>
              <a:t>. Graužia </a:t>
            </a:r>
            <a:r>
              <a:rPr lang="lt-LT" dirty="0"/>
              <a:t>VISKĄ.</a:t>
            </a:r>
          </a:p>
          <a:p>
            <a:pPr algn="just"/>
            <a:r>
              <a:rPr lang="lt-LT" dirty="0"/>
              <a:t>Peliukai po 3-4 savaičių  palieka lizdą ir tampa savarankiški.</a:t>
            </a:r>
          </a:p>
          <a:p>
            <a:pPr algn="just"/>
            <a:r>
              <a:rPr lang="lt-LT" dirty="0"/>
              <a:t>Pelės gyvena 1,5 – 2 metus</a:t>
            </a:r>
            <a:r>
              <a:rPr lang="lt-LT" dirty="0" smtClean="0"/>
              <a:t>.</a:t>
            </a:r>
          </a:p>
          <a:p>
            <a:pPr marL="0" indent="0">
              <a:buNone/>
            </a:pPr>
            <a:r>
              <a:rPr lang="lt-LT" dirty="0" smtClean="0"/>
              <a:t>                                                                  Augustas Sipavičius</a:t>
            </a:r>
            <a:r>
              <a:rPr lang="lt-LT" dirty="0"/>
              <a:t> </a:t>
            </a:r>
          </a:p>
          <a:p>
            <a:endParaRPr lang="lt-L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429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icture 1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50060" y="1313497"/>
            <a:ext cx="5643880" cy="4231005"/>
          </a:xfrm>
          <a:prstGeom prst="rect">
            <a:avLst/>
          </a:prstGeom>
          <a:noFill/>
          <a:ln>
            <a:noFill/>
            <a:prstDash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395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lt-LT" dirty="0" smtClean="0"/>
              <a:t>Simas Bingelis</a:t>
            </a:r>
            <a:endParaRPr lang="lt-LT" dirty="0"/>
          </a:p>
        </p:txBody>
      </p:sp>
      <p:pic>
        <p:nvPicPr>
          <p:cNvPr id="2050" name="Picture 2" descr="C:\Users\Mokytojas\Desktop\IMG_20211022_10443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081" y="1600200"/>
            <a:ext cx="377783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506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lt-LT" dirty="0" smtClean="0"/>
              <a:t>Mėta </a:t>
            </a:r>
            <a:r>
              <a:rPr lang="lt-LT" dirty="0" err="1" smtClean="0"/>
              <a:t>Raugevičiūtė</a:t>
            </a:r>
            <a:endParaRPr lang="lt-L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449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lt-LT" dirty="0" smtClean="0"/>
              <a:t>Rūta </a:t>
            </a:r>
            <a:r>
              <a:rPr lang="lt-LT" dirty="0" err="1" smtClean="0"/>
              <a:t>Šiugždaitė</a:t>
            </a:r>
            <a:endParaRPr lang="lt-LT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06" y="1600200"/>
            <a:ext cx="44481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13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lt-LT" dirty="0" smtClean="0"/>
              <a:t>Pijus Sakalauskas</a:t>
            </a:r>
            <a:endParaRPr lang="lt-LT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987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lt-LT" dirty="0" smtClean="0"/>
              <a:t>Saulė Gylytė</a:t>
            </a:r>
            <a:endParaRPr lang="lt-LT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2" y="1600200"/>
            <a:ext cx="367665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182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lt-LT" dirty="0" smtClean="0"/>
              <a:t>Sabrina </a:t>
            </a:r>
            <a:r>
              <a:rPr lang="lt-LT" dirty="0" err="1" smtClean="0"/>
              <a:t>Gadišauskaitė</a:t>
            </a:r>
            <a:endParaRPr lang="lt-LT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159" y="1600200"/>
            <a:ext cx="369768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482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Pristatymas1[20211027144622114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128</Words>
  <Application>Microsoft Office PowerPoint</Application>
  <PresentationFormat>Demonstracija ekrane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10</vt:i4>
      </vt:variant>
    </vt:vector>
  </HeadingPairs>
  <TitlesOfParts>
    <vt:vector size="11" baseType="lpstr">
      <vt:lpstr>Office tema</vt:lpstr>
      <vt:lpstr>Prienų rajono Pakuonio pagrindinės mokyklos 3 klasės darbas „Kaip žiemoja pelės“ </vt:lpstr>
      <vt:lpstr>PowerPoint pristatymas</vt:lpstr>
      <vt:lpstr>PowerPoint pristatymas</vt:lpstr>
      <vt:lpstr>Simas Bingelis</vt:lpstr>
      <vt:lpstr>Mėta Raugevičiūtė</vt:lpstr>
      <vt:lpstr>Rūta Šiugždaitė</vt:lpstr>
      <vt:lpstr>Pijus Sakalauskas</vt:lpstr>
      <vt:lpstr>Saulė Gylytė</vt:lpstr>
      <vt:lpstr>Sabrina Gadišauskaitė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Prienų rajono Pakuonio pagrindinės mokyklos 3 klasės darbas „Kaip žiemoja pelės“ </dc:title>
  <dc:creator>Mokytojas</dc:creator>
  <cp:lastModifiedBy>Mokytojas</cp:lastModifiedBy>
  <cp:revision>11</cp:revision>
  <dcterms:created xsi:type="dcterms:W3CDTF">2021-10-27T11:46:21Z</dcterms:created>
  <dcterms:modified xsi:type="dcterms:W3CDTF">2021-11-12T08:23:06Z</dcterms:modified>
</cp:coreProperties>
</file>