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3" r:id="rId9"/>
    <p:sldId id="264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5123B52-10B1-4F7D-A8A9-AC1580D30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Kaip </a:t>
            </a:r>
            <a:r>
              <a:rPr lang="lt-LT" dirty="0"/>
              <a:t>žiemoja  skruzdės? 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BDDDEEA-92A6-4FE9-B982-BDA1C42BE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272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ADE43B-A054-4391-9F75-552A7A29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919890" cy="6141057"/>
          </a:xfrm>
        </p:spPr>
        <p:txBody>
          <a:bodyPr>
            <a:normAutofit/>
          </a:bodyPr>
          <a:lstStyle/>
          <a:p>
            <a:r>
              <a:rPr lang="lt-LT" dirty="0"/>
              <a:t>Skruzdės nemiega, net šaltuoju metų laiku.  Jos negali išeiti į lauką, nes visi įėjimai būna uždaromi.  Tampa mažiau aktyvios nei vasarą. Tęsia tunelių statybą, maitina </a:t>
            </a:r>
            <a:r>
              <a:rPr lang="lt-LT" dirty="0" smtClean="0"/>
              <a:t>karalienę </a:t>
            </a:r>
            <a:r>
              <a:rPr lang="lt-LT" dirty="0"/>
              <a:t>ir rūpinasi savo </a:t>
            </a:r>
            <a:r>
              <a:rPr lang="lt-LT" dirty="0" smtClean="0"/>
              <a:t>„naminiais gyvūnais‘‘. </a:t>
            </a:r>
            <a:r>
              <a:rPr lang="lt-LT" dirty="0"/>
              <a:t>Gyvenimas skruzdėlyne tęsiasi visus metus...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003D84-6A40-411E-9274-A3F9C510B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73336"/>
            <a:ext cx="8546565" cy="768026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717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967B25-FFA3-4688-AB1C-2DA17E10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0DCBEC0A-186E-46B9-A524-461374CE1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17" y="678326"/>
            <a:ext cx="8868658" cy="5357150"/>
          </a:xfrm>
        </p:spPr>
      </p:pic>
    </p:spTree>
    <p:extLst>
      <p:ext uri="{BB962C8B-B14F-4D97-AF65-F5344CB8AC3E}">
        <p14:creationId xmlns:p14="http://schemas.microsoft.com/office/powerpoint/2010/main" val="391523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7DDE05-26BF-4FD0-9FEB-1272FA81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Prienų raj. Pakuonio pagrindinė mokykla </a:t>
            </a:r>
            <a:br>
              <a:rPr lang="lt-LT" dirty="0"/>
            </a:br>
            <a:r>
              <a:rPr lang="lt-LT" dirty="0"/>
              <a:t>                   </a:t>
            </a:r>
            <a:r>
              <a:rPr lang="en-US" dirty="0"/>
              <a:t>1 k</a:t>
            </a:r>
            <a:r>
              <a:rPr lang="lt-LT" dirty="0"/>
              <a:t>lasė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ED14F8C-7A7C-40DA-B4BD-364E1F59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201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2871E6-B161-4FD5-9258-6B12CC5D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06423" cy="5431762"/>
          </a:xfrm>
        </p:spPr>
        <p:txBody>
          <a:bodyPr>
            <a:normAutofit/>
          </a:bodyPr>
          <a:lstStyle/>
          <a:p>
            <a:r>
              <a:rPr lang="en-US" dirty="0" err="1"/>
              <a:t>Skruz</a:t>
            </a:r>
            <a:r>
              <a:rPr lang="lt-LT" dirty="0"/>
              <a:t>dės gyvena kolonijomis, kuriose kiekviena atlieka savo funkcijas</a:t>
            </a:r>
            <a:r>
              <a:rPr lang="lt-LT" dirty="0" smtClean="0"/>
              <a:t>, padedančias </a:t>
            </a:r>
            <a:r>
              <a:rPr lang="lt-LT" dirty="0"/>
              <a:t>išlikti šeimai.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77F56A7-D961-42EE-919F-E5D8F669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3181521"/>
            <a:ext cx="8596668" cy="3880773"/>
          </a:xfr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033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4495083-1CB5-4EE2-A8DC-B5488BFF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" y="523783"/>
            <a:ext cx="8980145" cy="5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ADA2BE-21FA-4E06-80DE-71B6EE9F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Kuo didesnė kolonija, tuo ryškiau matomas darbo pasidalijimas.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EBB9A84-6D04-4C24-A77D-33498ADD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688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0A20F29-DDEC-470D-805A-F324CD63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657497" cy="2721997"/>
          </a:xfrm>
        </p:spPr>
        <p:txBody>
          <a:bodyPr>
            <a:normAutofit/>
          </a:bodyPr>
          <a:lstStyle/>
          <a:p>
            <a:r>
              <a:rPr lang="lt-LT" dirty="0"/>
              <a:t>Jos valgo paprastą augalinį maistą. Maistas laikomas skruzdėlyne ir po kurio laiko padalijamas kolonijoje gyvenančioms skruzdėms.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C0B9389-38C9-45CC-989A-2501D40D8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73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51B4216-375B-4BB9-A1A3-06F1C5CE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0" y="771278"/>
            <a:ext cx="8784221" cy="54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68C27A-3086-447D-BA5E-0CA8914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Norėdamos aprūpinti koloniją visam šaltajam sezonui, skruzdės dirba visą šiltąjį sezoną. Gaudo vikšrus, vabalus ir tempia į skruzdėlyną. Dalis partempto maisto sunaudojama lervoms maitinti, likusi dalis laikoma specialiose kamerose.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A40DAB5-22E6-4788-B1A4-F3F8D4EE2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13033"/>
            <a:ext cx="8596668" cy="528329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463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E6C6D2-60B1-4C3E-A1C0-4324C005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BCBC39A6-E63B-46D7-9C29-642C80C6A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4" y="615289"/>
            <a:ext cx="8267353" cy="5311514"/>
          </a:xfrm>
        </p:spPr>
      </p:pic>
    </p:spTree>
    <p:extLst>
      <p:ext uri="{BB962C8B-B14F-4D97-AF65-F5344CB8AC3E}">
        <p14:creationId xmlns:p14="http://schemas.microsoft.com/office/powerpoint/2010/main" val="2359281465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133</Words>
  <Application>Microsoft Office PowerPoint</Application>
  <PresentationFormat>Plačiaekranė</PresentationFormat>
  <Paragraphs>7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Briaunota</vt:lpstr>
      <vt:lpstr>Kaip žiemoja  skruzdės? </vt:lpstr>
      <vt:lpstr>Prienų raj. Pakuonio pagrindinė mokykla                     1 klasė</vt:lpstr>
      <vt:lpstr>Skruzdės gyvena kolonijomis, kuriose kiekviena atlieka savo funkcijas, padedančias išlikti šeimai. </vt:lpstr>
      <vt:lpstr>„PowerPoint“ pateiktis</vt:lpstr>
      <vt:lpstr>Kuo didesnė kolonija, tuo ryškiau matomas darbo pasidalijimas. </vt:lpstr>
      <vt:lpstr>Jos valgo paprastą augalinį maistą. Maistas laikomas skruzdėlyne ir po kurio laiko padalijamas kolonijoje gyvenančioms skruzdėms. </vt:lpstr>
      <vt:lpstr>„PowerPoint“ pateiktis</vt:lpstr>
      <vt:lpstr>Norėdamos aprūpinti koloniją visam šaltajam sezonui, skruzdės dirba visą šiltąjį sezoną. Gaudo vikšrus, vabalus ir tempia į skruzdėlyną. Dalis partempto maisto sunaudojama lervoms maitinti, likusi dalis laikoma specialiose kamerose. </vt:lpstr>
      <vt:lpstr>„PowerPoint“ pateiktis</vt:lpstr>
      <vt:lpstr>Skruzdės nemiega, net šaltuoju metų laiku.  Jos negali išeiti į lauką, nes visi įėjimai būna uždaromi.  Tampa mažiau aktyvios nei vasarą. Tęsia tunelių statybą, maitina karalienę ir rūpinasi savo „naminiais gyvūnais‘‘. Gyvenimas skruzdėlyne tęsiasi visus metus...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Kaip žiemoja  skruzdės?</dc:title>
  <dc:creator>Evita Pačėsaitė</dc:creator>
  <cp:lastModifiedBy>Raštvedė</cp:lastModifiedBy>
  <cp:revision>4</cp:revision>
  <dcterms:created xsi:type="dcterms:W3CDTF">2021-11-11T17:35:41Z</dcterms:created>
  <dcterms:modified xsi:type="dcterms:W3CDTF">2021-11-16T07:12:15Z</dcterms:modified>
</cp:coreProperties>
</file>